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3" r:id="rId5"/>
    <p:sldId id="269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5F3"/>
    <a:srgbClr val="413B3A"/>
    <a:srgbClr val="FAA73F"/>
    <a:srgbClr val="00589A"/>
    <a:srgbClr val="8F4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CC651-F211-6740-79EA-2F3617D35E31}" v="78" dt="2021-09-23T14:59:30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itsa Encheva" userId="b538a495-2bd8-4c70-81a6-578dd9e888d3" providerId="ADAL" clId="{55D3EA5D-ABDD-4CDE-ADAD-1099C3C1DE8C}"/>
    <pc:docChg chg="delSld">
      <pc:chgData name="Ralitsa Encheva" userId="b538a495-2bd8-4c70-81a6-578dd9e888d3" providerId="ADAL" clId="{55D3EA5D-ABDD-4CDE-ADAD-1099C3C1DE8C}" dt="2021-05-31T09:33:21.777" v="1" actId="47"/>
      <pc:docMkLst>
        <pc:docMk/>
      </pc:docMkLst>
      <pc:sldChg chg="del">
        <pc:chgData name="Ralitsa Encheva" userId="b538a495-2bd8-4c70-81a6-578dd9e888d3" providerId="ADAL" clId="{55D3EA5D-ABDD-4CDE-ADAD-1099C3C1DE8C}" dt="2021-05-31T09:33:20.690" v="0" actId="47"/>
        <pc:sldMkLst>
          <pc:docMk/>
          <pc:sldMk cId="3908024658" sldId="267"/>
        </pc:sldMkLst>
      </pc:sldChg>
      <pc:sldChg chg="del">
        <pc:chgData name="Ralitsa Encheva" userId="b538a495-2bd8-4c70-81a6-578dd9e888d3" providerId="ADAL" clId="{55D3EA5D-ABDD-4CDE-ADAD-1099C3C1DE8C}" dt="2021-05-31T09:33:21.777" v="1" actId="47"/>
        <pc:sldMkLst>
          <pc:docMk/>
          <pc:sldMk cId="3835240901" sldId="268"/>
        </pc:sldMkLst>
      </pc:sldChg>
    </pc:docChg>
  </pc:docChgLst>
  <pc:docChgLst>
    <pc:chgData name="Ivan Simeonov" userId="S::isimeonov@kenes.com::fa101d5e-8c01-4a05-8694-69cfb9984e8b" providerId="AD" clId="Web-{902CC651-F211-6740-79EA-2F3617D35E31}"/>
    <pc:docChg chg="modSld">
      <pc:chgData name="Ivan Simeonov" userId="S::isimeonov@kenes.com::fa101d5e-8c01-4a05-8694-69cfb9984e8b" providerId="AD" clId="Web-{902CC651-F211-6740-79EA-2F3617D35E31}" dt="2021-09-23T14:59:30.806" v="51" actId="20577"/>
      <pc:docMkLst>
        <pc:docMk/>
      </pc:docMkLst>
      <pc:sldChg chg="modSp">
        <pc:chgData name="Ivan Simeonov" userId="S::isimeonov@kenes.com::fa101d5e-8c01-4a05-8694-69cfb9984e8b" providerId="AD" clId="Web-{902CC651-F211-6740-79EA-2F3617D35E31}" dt="2021-09-23T14:59:30.806" v="51" actId="20577"/>
        <pc:sldMkLst>
          <pc:docMk/>
          <pc:sldMk cId="1788882745" sldId="273"/>
        </pc:sldMkLst>
        <pc:spChg chg="mod">
          <ac:chgData name="Ivan Simeonov" userId="S::isimeonov@kenes.com::fa101d5e-8c01-4a05-8694-69cfb9984e8b" providerId="AD" clId="Web-{902CC651-F211-6740-79EA-2F3617D35E31}" dt="2021-09-23T14:59:30.806" v="51" actId="20577"/>
          <ac:spMkLst>
            <pc:docMk/>
            <pc:sldMk cId="1788882745" sldId="273"/>
            <ac:spMk id="5" creationId="{AF3FB98A-6509-4BFB-9862-B65EB5885B3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439C0F-78B1-4572-8991-B89AFCB42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A450E-B674-488D-BE1B-498A8F4D7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EB904-1948-4B0F-9BDE-BB920BF645E4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69B8-355D-4F12-A704-12386430BE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F60E-26A4-4F29-921E-A2296F7B8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B925B-35C6-45E2-976B-3BCE0215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53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A83B-E4DB-4E3D-8148-6C86DB769B75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82F62-4FF8-42D4-8B13-0CDA0A09B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57325" y="4343400"/>
            <a:ext cx="28575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625FC-EC6A-40F3-A0ED-2077A80BA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57" y="3052278"/>
            <a:ext cx="5476459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Museo 700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94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64E38953-8F76-480D-A6F7-B80E2BFA4393}"/>
              </a:ext>
            </a:extLst>
          </p:cNvPr>
          <p:cNvSpPr txBox="1">
            <a:spLocks/>
          </p:cNvSpPr>
          <p:nvPr userDrawn="1"/>
        </p:nvSpPr>
        <p:spPr>
          <a:xfrm>
            <a:off x="1898375" y="3095694"/>
            <a:ext cx="5476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Museo 700" panose="020000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413B3A"/>
                </a:solidFill>
              </a:rPr>
              <a:t>Insert title here</a:t>
            </a:r>
            <a:endParaRPr lang="en-GB" dirty="0">
              <a:solidFill>
                <a:srgbClr val="413B3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2388B2-8311-4348-BF61-CF6C5462B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333"/>
            <a:ext cx="12190815" cy="6857333"/>
          </a:xfrm>
          <a:prstGeom prst="rect">
            <a:avLst/>
          </a:prstGeom>
        </p:spPr>
      </p:pic>
      <p:sp>
        <p:nvSpPr>
          <p:cNvPr id="10" name="Title 10">
            <a:extLst>
              <a:ext uri="{FF2B5EF4-FFF2-40B4-BE49-F238E27FC236}">
                <a16:creationId xmlns:a16="http://schemas.microsoft.com/office/drawing/2014/main" id="{BEC96ECC-F417-481A-BA61-B0400C48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57" y="3052278"/>
            <a:ext cx="5476459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413B3A"/>
                </a:solidFill>
                <a:latin typeface="Museo 700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09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87F46417-B908-4F32-8324-4D90EA3F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57" y="3052278"/>
            <a:ext cx="5476459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Museo 700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3AAD8-45E4-4C26-AC96-322D2C917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6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1D0A47B-AB74-4878-85DD-52D1E9E36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8AB7CAE1-C4A2-498B-9BBD-6F6C1622FB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0757" y="1858617"/>
            <a:ext cx="11502886" cy="414461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A7EFF53-4527-4AAC-AA9D-200B18E0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7" y="2665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8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227664-BFE4-462C-ADCE-DE004913F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333"/>
            <a:ext cx="12190815" cy="6857333"/>
          </a:xfrm>
          <a:prstGeom prst="rect">
            <a:avLst/>
          </a:prstGeom>
        </p:spPr>
      </p:pic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1E842A64-984A-4CDD-9813-3A56F4F37A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0757" y="1858617"/>
            <a:ext cx="11502886" cy="414461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8C96BE3-15A2-4014-BAA8-E21906BC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7" y="191983"/>
            <a:ext cx="10515600" cy="1325563"/>
          </a:xfrm>
        </p:spPr>
        <p:txBody>
          <a:bodyPr/>
          <a:lstStyle>
            <a:lvl1pPr>
              <a:defRPr>
                <a:solidFill>
                  <a:srgbClr val="DAE5F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01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A58F0E-529F-4BD6-BCB7-3C6160F4E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B6D8872-6EED-4EE1-AC40-653CD6A49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0254" y="3051486"/>
            <a:ext cx="5327650" cy="755027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DAE5F3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4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EB4C16-9E87-40E2-A2DA-B27375AF977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0" r:id="rId4"/>
    <p:sldLayoutId id="2147483655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F499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3FB98A-6509-4BFB-9862-B65EB588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8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1A2939-6532-459E-9602-C01B259286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163921-775C-429E-80EA-A30E2491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84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50B788-6299-41FC-9242-8CAA5953F9F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E1C0AA-A933-4929-B241-B00127AD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4499B-3A7F-4A22-8F8B-0468218E9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Museo 500" panose="02000000000000000000" pitchFamily="50" charset="0"/>
              </a:rPr>
              <a:t>THANK YOU!</a:t>
            </a:r>
            <a:endParaRPr lang="en-GB" dirty="0"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7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Regular"/>
        <a:ea typeface=""/>
        <a:cs typeface=""/>
      </a:majorFont>
      <a:minorFont>
        <a:latin typeface="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9B03FD-F2AB-4094-B5F5-EB8F1B705EB4}">
  <ds:schemaRefs>
    <ds:schemaRef ds:uri="http://schemas.openxmlformats.org/package/2006/metadata/core-properties"/>
    <ds:schemaRef ds:uri="http://purl.org/dc/elements/1.1/"/>
    <ds:schemaRef ds:uri="f41fa17a-99c4-4c5f-bcb4-a52bd907e64f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b3f7de7-c935-4ca6-a12c-1f73773710ec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5F7EA0F-E946-440A-AFDD-C212C71E3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008142-DB20-4CAB-AA83-FC599215FE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Museo 500</vt:lpstr>
      <vt:lpstr>Museo 700</vt:lpstr>
      <vt:lpstr>Regular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Stoyanova, Veliana</dc:creator>
  <cp:lastModifiedBy>Ivan Simeonov</cp:lastModifiedBy>
  <cp:revision>33</cp:revision>
  <dcterms:created xsi:type="dcterms:W3CDTF">2020-01-24T18:05:45Z</dcterms:created>
  <dcterms:modified xsi:type="dcterms:W3CDTF">2022-01-19T09:22:42Z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