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9"/>
  </p:notesMasterIdLst>
  <p:handoutMasterIdLst>
    <p:handoutMasterId r:id="rId10"/>
  </p:handoutMasterIdLst>
  <p:sldIdLst>
    <p:sldId id="269" r:id="rId5"/>
    <p:sldId id="271" r:id="rId6"/>
    <p:sldId id="273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5F3"/>
    <a:srgbClr val="413B3A"/>
    <a:srgbClr val="FAA73F"/>
    <a:srgbClr val="00589A"/>
    <a:srgbClr val="8F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nahilova" userId="00e4b283-0c5e-454a-945b-2b96e9e58b5a" providerId="ADAL" clId="{675E91ED-CE1F-4762-B65A-2D406D001EB2}"/>
    <pc:docChg chg="addSld delSld">
      <pc:chgData name="Victoria Manahilova" userId="00e4b283-0c5e-454a-945b-2b96e9e58b5a" providerId="ADAL" clId="{675E91ED-CE1F-4762-B65A-2D406D001EB2}" dt="2022-02-25T12:14:08.961" v="3" actId="47"/>
      <pc:docMkLst>
        <pc:docMk/>
      </pc:docMkLst>
      <pc:sldChg chg="new del">
        <pc:chgData name="Victoria Manahilova" userId="00e4b283-0c5e-454a-945b-2b96e9e58b5a" providerId="ADAL" clId="{675E91ED-CE1F-4762-B65A-2D406D001EB2}" dt="2022-02-25T12:14:08.961" v="3" actId="47"/>
        <pc:sldMkLst>
          <pc:docMk/>
          <pc:sldMk cId="545213685" sldId="274"/>
        </pc:sldMkLst>
      </pc:sldChg>
      <pc:sldChg chg="new del">
        <pc:chgData name="Victoria Manahilova" userId="00e4b283-0c5e-454a-945b-2b96e9e58b5a" providerId="ADAL" clId="{675E91ED-CE1F-4762-B65A-2D406D001EB2}" dt="2022-02-25T12:14:05.861" v="2" actId="47"/>
        <pc:sldMkLst>
          <pc:docMk/>
          <pc:sldMk cId="3424222728" sldId="275"/>
        </pc:sldMkLst>
      </pc:sldChg>
    </pc:docChg>
  </pc:docChgLst>
  <pc:docChgLst>
    <pc:chgData name="Ralitsa Encheva" userId="b538a495-2bd8-4c70-81a6-578dd9e888d3" providerId="ADAL" clId="{E9F5F0AD-A1BF-45D0-AB8C-D0495B2ADD7C}"/>
    <pc:docChg chg="delSld">
      <pc:chgData name="Ralitsa Encheva" userId="b538a495-2bd8-4c70-81a6-578dd9e888d3" providerId="ADAL" clId="{E9F5F0AD-A1BF-45D0-AB8C-D0495B2ADD7C}" dt="2021-05-31T09:33:04.285" v="1" actId="47"/>
      <pc:docMkLst>
        <pc:docMk/>
      </pc:docMkLst>
      <pc:sldChg chg="del">
        <pc:chgData name="Ralitsa Encheva" userId="b538a495-2bd8-4c70-81a6-578dd9e888d3" providerId="ADAL" clId="{E9F5F0AD-A1BF-45D0-AB8C-D0495B2ADD7C}" dt="2021-05-31T09:33:03.149" v="0" actId="47"/>
        <pc:sldMkLst>
          <pc:docMk/>
          <pc:sldMk cId="3908024658" sldId="267"/>
        </pc:sldMkLst>
      </pc:sldChg>
      <pc:sldChg chg="del">
        <pc:chgData name="Ralitsa Encheva" userId="b538a495-2bd8-4c70-81a6-578dd9e888d3" providerId="ADAL" clId="{E9F5F0AD-A1BF-45D0-AB8C-D0495B2ADD7C}" dt="2021-05-31T09:33:04.285" v="1" actId="47"/>
        <pc:sldMkLst>
          <pc:docMk/>
          <pc:sldMk cId="3563563257" sldId="272"/>
        </pc:sldMkLst>
      </pc:sldChg>
      <pc:sldMasterChg chg="delSldLayout">
        <pc:chgData name="Ralitsa Encheva" userId="b538a495-2bd8-4c70-81a6-578dd9e888d3" providerId="ADAL" clId="{E9F5F0AD-A1BF-45D0-AB8C-D0495B2ADD7C}" dt="2021-05-31T09:33:03.149" v="0" actId="47"/>
        <pc:sldMasterMkLst>
          <pc:docMk/>
          <pc:sldMasterMk cId="3408234610" sldId="2147483661"/>
        </pc:sldMasterMkLst>
        <pc:sldLayoutChg chg="del">
          <pc:chgData name="Ralitsa Encheva" userId="b538a495-2bd8-4c70-81a6-578dd9e888d3" providerId="ADAL" clId="{E9F5F0AD-A1BF-45D0-AB8C-D0495B2ADD7C}" dt="2021-05-31T09:33:03.149" v="0" actId="47"/>
          <pc:sldLayoutMkLst>
            <pc:docMk/>
            <pc:sldMasterMk cId="3408234610" sldId="2147483661"/>
            <pc:sldLayoutMk cId="3161683673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39C0F-78B1-4572-8991-B89AFCB42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A450E-B674-488D-BE1B-498A8F4D7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EB904-1948-4B0F-9BDE-BB920BF645E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69B8-355D-4F12-A704-12386430B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F60E-26A4-4F29-921E-A2296F7B8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925B-35C6-45E2-976B-3BCE0215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A83B-E4DB-4E3D-8148-6C86DB769B7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2F62-4FF8-42D4-8B13-0CDA0A09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2113E3-0E98-4F8F-83CB-5B028BD98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FA4BDFB3-26D7-4686-9A13-A4BD2C8AA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56" y="3167878"/>
            <a:ext cx="4107344" cy="1325563"/>
          </a:xfrm>
        </p:spPr>
        <p:txBody>
          <a:bodyPr>
            <a:normAutofit/>
          </a:bodyPr>
          <a:lstStyle>
            <a:lvl1pPr>
              <a:defRPr sz="2250" b="1">
                <a:solidFill>
                  <a:srgbClr val="413B3A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33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6A2DF-A899-45C7-97B9-FC724BA67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" y="804"/>
            <a:ext cx="9141857" cy="6856392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F97D7148-02B8-4481-BC81-573D6D0E0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56" y="3167878"/>
            <a:ext cx="4107344" cy="1325563"/>
          </a:xfrm>
        </p:spPr>
        <p:txBody>
          <a:bodyPr>
            <a:normAutofit/>
          </a:bodyPr>
          <a:lstStyle>
            <a:lvl1pPr>
              <a:defRPr sz="2250" b="1">
                <a:solidFill>
                  <a:schemeClr val="bg1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0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BA3EC11-BFFA-4DC5-82BA-823BC0480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7" cy="6858000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10AD5B1-E103-4F09-8720-AC86E64841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5568" y="1190867"/>
            <a:ext cx="8627165" cy="481236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63FB8ECA-C252-44E7-B81A-EF9621C9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68" y="266528"/>
            <a:ext cx="7886700" cy="6578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664149-00EF-44C7-96CB-53898AF48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F70551-1C33-46A1-A70C-F1653F3B6D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5568" y="1391477"/>
            <a:ext cx="8627165" cy="4611757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6DCF25F-494B-41D9-A99B-28ECAC33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68" y="293950"/>
            <a:ext cx="7886700" cy="63038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DAE5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6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B6D8872-6EED-4EE1-AC40-653CD6A49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190" y="3051487"/>
            <a:ext cx="3995738" cy="75502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DAE5F3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6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26B4594-5113-49AF-8E23-6CFA63790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EBD82394-4AE8-43CE-942D-AA1A06B12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783" y="2766218"/>
            <a:ext cx="4107344" cy="1325563"/>
          </a:xfrm>
        </p:spPr>
        <p:txBody>
          <a:bodyPr>
            <a:normAutofit/>
          </a:bodyPr>
          <a:lstStyle>
            <a:lvl1pPr algn="ctr">
              <a:defRPr sz="2250" b="1">
                <a:solidFill>
                  <a:schemeClr val="bg1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3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F4C69-606A-47FB-8102-304F50BC63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5" r:id="rId2"/>
    <p:sldLayoutId id="2147483676" r:id="rId3"/>
    <p:sldLayoutId id="2147483679" r:id="rId4"/>
    <p:sldLayoutId id="2147483677" r:id="rId5"/>
    <p:sldLayoutId id="214748365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75091-877B-47C6-B6D8-7CEA97EA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4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FAC3D-36F4-4B5F-AB85-9DD58AA9634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B8F6F5-4633-4009-A0BA-9403DF81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1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4EE11-33EC-4C30-BE66-E3510922A16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26CBBD-6220-4192-A4DA-1B0FD5D4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F969A6-31D5-48F7-A9D6-1891A4AD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0807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C134BA2-913F-4DC9-B58F-02197978D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0BF54-BC90-4398-BF9C-2E7B3D4605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561E65-4FC8-4ECE-84CF-942147C4B98F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eb3f7de7-c935-4ca6-a12c-1f73773710ec"/>
    <ds:schemaRef ds:uri="f41fa17a-99c4-4c5f-bcb4-a52bd907e6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Museo 700</vt:lpstr>
      <vt:lpstr>Office Theme</vt:lpstr>
      <vt:lpstr>PowerPoint Presentation</vt:lpstr>
      <vt:lpstr>PowerPoint Presentation</vt:lpstr>
      <vt:lpstr>PowerPoint Presentation</vt:lpstr>
      <vt:lpstr>THANK YOU!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Stoyanova, Veliana</dc:creator>
  <cp:lastModifiedBy>Victoria Manahilova</cp:lastModifiedBy>
  <cp:revision>30</cp:revision>
  <dcterms:created xsi:type="dcterms:W3CDTF">2020-01-24T18:05:45Z</dcterms:created>
  <dcterms:modified xsi:type="dcterms:W3CDTF">2022-02-25T12:14:11Z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