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9"/>
  </p:notesMasterIdLst>
  <p:handoutMasterIdLst>
    <p:handoutMasterId r:id="rId10"/>
  </p:handoutMasterIdLst>
  <p:sldIdLst>
    <p:sldId id="273" r:id="rId5"/>
    <p:sldId id="269" r:id="rId6"/>
    <p:sldId id="271" r:id="rId7"/>
    <p:sldId id="270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E5F3"/>
    <a:srgbClr val="413B3A"/>
    <a:srgbClr val="FAA73F"/>
    <a:srgbClr val="00589A"/>
    <a:srgbClr val="8F49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B5849B8-E8EF-4777-A87C-FDDE9CB18804}" v="2" dt="2022-02-23T15:43:12.20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23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48" d="100"/>
          <a:sy n="48" d="100"/>
        </p:scale>
        <p:origin x="2684" y="4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6/11/relationships/changesInfo" Target="changesInfos/changesInfo1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alitsa Encheva" userId="b538a495-2bd8-4c70-81a6-578dd9e888d3" providerId="ADAL" clId="{55D3EA5D-ABDD-4CDE-ADAD-1099C3C1DE8C}"/>
    <pc:docChg chg="delSld">
      <pc:chgData name="Ralitsa Encheva" userId="b538a495-2bd8-4c70-81a6-578dd9e888d3" providerId="ADAL" clId="{55D3EA5D-ABDD-4CDE-ADAD-1099C3C1DE8C}" dt="2021-05-31T09:33:21.777" v="1" actId="47"/>
      <pc:docMkLst>
        <pc:docMk/>
      </pc:docMkLst>
      <pc:sldChg chg="del">
        <pc:chgData name="Ralitsa Encheva" userId="b538a495-2bd8-4c70-81a6-578dd9e888d3" providerId="ADAL" clId="{55D3EA5D-ABDD-4CDE-ADAD-1099C3C1DE8C}" dt="2021-05-31T09:33:20.690" v="0" actId="47"/>
        <pc:sldMkLst>
          <pc:docMk/>
          <pc:sldMk cId="3908024658" sldId="267"/>
        </pc:sldMkLst>
      </pc:sldChg>
      <pc:sldChg chg="del">
        <pc:chgData name="Ralitsa Encheva" userId="b538a495-2bd8-4c70-81a6-578dd9e888d3" providerId="ADAL" clId="{55D3EA5D-ABDD-4CDE-ADAD-1099C3C1DE8C}" dt="2021-05-31T09:33:21.777" v="1" actId="47"/>
        <pc:sldMkLst>
          <pc:docMk/>
          <pc:sldMk cId="3835240901" sldId="268"/>
        </pc:sldMkLst>
      </pc:sldChg>
    </pc:docChg>
  </pc:docChgLst>
  <pc:docChgLst>
    <pc:chgData name="Mariya Georgieva" userId="c8a0d16c-4156-43dc-aaee-886d10d33510" providerId="ADAL" clId="{3B5849B8-E8EF-4777-A87C-FDDE9CB18804}"/>
    <pc:docChg chg="undo custSel modSld">
      <pc:chgData name="Mariya Georgieva" userId="c8a0d16c-4156-43dc-aaee-886d10d33510" providerId="ADAL" clId="{3B5849B8-E8EF-4777-A87C-FDDE9CB18804}" dt="2022-02-23T15:43:22.771" v="63" actId="20577"/>
      <pc:docMkLst>
        <pc:docMk/>
      </pc:docMkLst>
      <pc:sldChg chg="modSp mod">
        <pc:chgData name="Mariya Georgieva" userId="c8a0d16c-4156-43dc-aaee-886d10d33510" providerId="ADAL" clId="{3B5849B8-E8EF-4777-A87C-FDDE9CB18804}" dt="2022-02-23T15:42:54.789" v="46" actId="20577"/>
        <pc:sldMkLst>
          <pc:docMk/>
          <pc:sldMk cId="1380849379" sldId="269"/>
        </pc:sldMkLst>
        <pc:spChg chg="mod">
          <ac:chgData name="Mariya Georgieva" userId="c8a0d16c-4156-43dc-aaee-886d10d33510" providerId="ADAL" clId="{3B5849B8-E8EF-4777-A87C-FDDE9CB18804}" dt="2022-02-23T15:42:54.789" v="46" actId="20577"/>
          <ac:spMkLst>
            <pc:docMk/>
            <pc:sldMk cId="1380849379" sldId="269"/>
            <ac:spMk id="7" creationId="{671A2939-6532-459E-9602-C01B25928620}"/>
          </ac:spMkLst>
        </pc:spChg>
      </pc:sldChg>
      <pc:sldChg chg="addSp modSp mod">
        <pc:chgData name="Mariya Georgieva" userId="c8a0d16c-4156-43dc-aaee-886d10d33510" providerId="ADAL" clId="{3B5849B8-E8EF-4777-A87C-FDDE9CB18804}" dt="2022-02-23T15:43:22.771" v="63" actId="20577"/>
        <pc:sldMkLst>
          <pc:docMk/>
          <pc:sldMk cId="2697710441" sldId="271"/>
        </pc:sldMkLst>
        <pc:spChg chg="mod">
          <ac:chgData name="Mariya Georgieva" userId="c8a0d16c-4156-43dc-aaee-886d10d33510" providerId="ADAL" clId="{3B5849B8-E8EF-4777-A87C-FDDE9CB18804}" dt="2022-02-23T15:43:22.771" v="63" actId="20577"/>
          <ac:spMkLst>
            <pc:docMk/>
            <pc:sldMk cId="2697710441" sldId="271"/>
            <ac:spMk id="6" creationId="{A4E1C0AA-A933-4929-B241-B00127AD0CB3}"/>
          </ac:spMkLst>
        </pc:spChg>
        <pc:spChg chg="mod">
          <ac:chgData name="Mariya Georgieva" userId="c8a0d16c-4156-43dc-aaee-886d10d33510" providerId="ADAL" clId="{3B5849B8-E8EF-4777-A87C-FDDE9CB18804}" dt="2022-02-23T15:43:09.807" v="48"/>
          <ac:spMkLst>
            <pc:docMk/>
            <pc:sldMk cId="2697710441" sldId="271"/>
            <ac:spMk id="7" creationId="{1B50B788-6299-41FC-9242-8CAA5953F9FE}"/>
          </ac:spMkLst>
        </pc:spChg>
        <pc:graphicFrameChg chg="add mod">
          <ac:chgData name="Mariya Georgieva" userId="c8a0d16c-4156-43dc-aaee-886d10d33510" providerId="ADAL" clId="{3B5849B8-E8EF-4777-A87C-FDDE9CB18804}" dt="2022-02-23T15:42:20.490" v="3" actId="1076"/>
          <ac:graphicFrameMkLst>
            <pc:docMk/>
            <pc:sldMk cId="2697710441" sldId="271"/>
            <ac:graphicFrameMk id="4" creationId="{4EE74D64-798B-483C-9F34-9681EC9D29CF}"/>
          </ac:graphicFrameMkLst>
        </pc:graphicFrameChg>
        <pc:graphicFrameChg chg="add mod">
          <ac:chgData name="Mariya Georgieva" userId="c8a0d16c-4156-43dc-aaee-886d10d33510" providerId="ADAL" clId="{3B5849B8-E8EF-4777-A87C-FDDE9CB18804}" dt="2022-02-23T15:43:16.426" v="50" actId="1076"/>
          <ac:graphicFrameMkLst>
            <pc:docMk/>
            <pc:sldMk cId="2697710441" sldId="271"/>
            <ac:graphicFrameMk id="5" creationId="{A53DE554-AE33-4A2B-A25F-50797DE8C5A5}"/>
          </ac:graphicFrameMkLst>
        </pc:graphicFrameChg>
      </pc:sldChg>
    </pc:docChg>
  </pc:docChgLst>
  <pc:docChgLst>
    <pc:chgData name="Ivan Simeonov" userId="S::isimeonov@kenes.com::fa101d5e-8c01-4a05-8694-69cfb9984e8b" providerId="AD" clId="Web-{902CC651-F211-6740-79EA-2F3617D35E31}"/>
    <pc:docChg chg="modSld">
      <pc:chgData name="Ivan Simeonov" userId="S::isimeonov@kenes.com::fa101d5e-8c01-4a05-8694-69cfb9984e8b" providerId="AD" clId="Web-{902CC651-F211-6740-79EA-2F3617D35E31}" dt="2021-09-23T14:59:30.806" v="51" actId="20577"/>
      <pc:docMkLst>
        <pc:docMk/>
      </pc:docMkLst>
      <pc:sldChg chg="modSp">
        <pc:chgData name="Ivan Simeonov" userId="S::isimeonov@kenes.com::fa101d5e-8c01-4a05-8694-69cfb9984e8b" providerId="AD" clId="Web-{902CC651-F211-6740-79EA-2F3617D35E31}" dt="2021-09-23T14:59:30.806" v="51" actId="20577"/>
        <pc:sldMkLst>
          <pc:docMk/>
          <pc:sldMk cId="1788882745" sldId="273"/>
        </pc:sldMkLst>
        <pc:spChg chg="mod">
          <ac:chgData name="Ivan Simeonov" userId="S::isimeonov@kenes.com::fa101d5e-8c01-4a05-8694-69cfb9984e8b" providerId="AD" clId="Web-{902CC651-F211-6740-79EA-2F3617D35E31}" dt="2021-09-23T14:59:30.806" v="51" actId="20577"/>
          <ac:spMkLst>
            <pc:docMk/>
            <pc:sldMk cId="1788882745" sldId="273"/>
            <ac:spMk id="5" creationId="{AF3FB98A-6509-4BFB-9862-B65EB5885B3E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4439C0F-78B1-4572-8991-B89AFCB42CF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5AA450E-B674-488D-BE1B-498A8F4D78E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7EB904-1948-4B0F-9BDE-BB920BF645E4}" type="datetimeFigureOut">
              <a:rPr lang="en-US" smtClean="0"/>
              <a:t>4/18/2022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8B269B8-355D-4F12-A704-12386430BE2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16F60E-26A4-4F29-921E-A2296F7B871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BB925B-35C6-45E2-976B-3BCE0215DC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6537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D5A83B-E4DB-4E3D-8148-6C86DB769B75}" type="datetimeFigureOut">
              <a:rPr lang="en-US" smtClean="0"/>
              <a:t>4/18/2022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082F62-4FF8-42D4-8B13-0CDA0A09B1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8160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 userDrawn="1"/>
        </p:nvSpPr>
        <p:spPr>
          <a:xfrm>
            <a:off x="1457325" y="4343400"/>
            <a:ext cx="28575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2FE625FC-EC6A-40F3-A0ED-2077A80BAD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68557" y="3052278"/>
            <a:ext cx="5476459" cy="1325563"/>
          </a:xfrm>
        </p:spPr>
        <p:txBody>
          <a:bodyPr>
            <a:normAutofit/>
          </a:bodyPr>
          <a:lstStyle>
            <a:lvl1pPr>
              <a:defRPr sz="3000" b="1">
                <a:solidFill>
                  <a:schemeClr val="bg1"/>
                </a:solidFill>
                <a:latin typeface="Museo 700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Insert title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079462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0">
            <a:extLst>
              <a:ext uri="{FF2B5EF4-FFF2-40B4-BE49-F238E27FC236}">
                <a16:creationId xmlns:a16="http://schemas.microsoft.com/office/drawing/2014/main" id="{64E38953-8F76-480D-A6F7-B80E2BFA4393}"/>
              </a:ext>
            </a:extLst>
          </p:cNvPr>
          <p:cNvSpPr txBox="1">
            <a:spLocks/>
          </p:cNvSpPr>
          <p:nvPr userDrawn="1"/>
        </p:nvSpPr>
        <p:spPr>
          <a:xfrm>
            <a:off x="1898375" y="3095694"/>
            <a:ext cx="547645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chemeClr val="bg1"/>
                </a:solidFill>
                <a:latin typeface="Museo 700" panose="02000000000000000000" pitchFamily="2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>
                <a:solidFill>
                  <a:srgbClr val="413B3A"/>
                </a:solidFill>
              </a:rPr>
              <a:t>Insert title here</a:t>
            </a:r>
            <a:endParaRPr lang="en-GB" dirty="0">
              <a:solidFill>
                <a:srgbClr val="413B3A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62388B2-8311-4348-BF61-CF6C5462BD6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2" y="333"/>
            <a:ext cx="12190815" cy="6857333"/>
          </a:xfrm>
          <a:prstGeom prst="rect">
            <a:avLst/>
          </a:prstGeom>
        </p:spPr>
      </p:pic>
      <p:sp>
        <p:nvSpPr>
          <p:cNvPr id="10" name="Title 10">
            <a:extLst>
              <a:ext uri="{FF2B5EF4-FFF2-40B4-BE49-F238E27FC236}">
                <a16:creationId xmlns:a16="http://schemas.microsoft.com/office/drawing/2014/main" id="{BEC96ECC-F417-481A-BA61-B0400C484E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68557" y="3052278"/>
            <a:ext cx="5476459" cy="1325563"/>
          </a:xfrm>
        </p:spPr>
        <p:txBody>
          <a:bodyPr>
            <a:normAutofit/>
          </a:bodyPr>
          <a:lstStyle>
            <a:lvl1pPr>
              <a:defRPr sz="3000" b="1">
                <a:solidFill>
                  <a:srgbClr val="413B3A"/>
                </a:solidFill>
                <a:latin typeface="Museo 700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Insert title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540925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0">
            <a:extLst>
              <a:ext uri="{FF2B5EF4-FFF2-40B4-BE49-F238E27FC236}">
                <a16:creationId xmlns:a16="http://schemas.microsoft.com/office/drawing/2014/main" id="{87F46417-B908-4F32-8324-4D90EA3F78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68557" y="3052278"/>
            <a:ext cx="5476459" cy="1325563"/>
          </a:xfrm>
        </p:spPr>
        <p:txBody>
          <a:bodyPr>
            <a:normAutofit/>
          </a:bodyPr>
          <a:lstStyle>
            <a:lvl1pPr>
              <a:defRPr sz="3000" b="1">
                <a:solidFill>
                  <a:schemeClr val="bg1"/>
                </a:solidFill>
                <a:latin typeface="Museo 700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Insert title here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A73AAD8-45E4-4C26-AC96-322D2C917C2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2" y="428"/>
            <a:ext cx="12190476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3681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text&#10;&#10;Description automatically generated">
            <a:extLst>
              <a:ext uri="{FF2B5EF4-FFF2-40B4-BE49-F238E27FC236}">
                <a16:creationId xmlns:a16="http://schemas.microsoft.com/office/drawing/2014/main" id="{71D0A47B-AB74-4878-85DD-52D1E9E36A4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" y="0"/>
            <a:ext cx="12190815" cy="6858000"/>
          </a:xfrm>
          <a:prstGeom prst="rect">
            <a:avLst/>
          </a:prstGeom>
        </p:spPr>
      </p:pic>
      <p:sp>
        <p:nvSpPr>
          <p:cNvPr id="20" name="Content Placeholder 11">
            <a:extLst>
              <a:ext uri="{FF2B5EF4-FFF2-40B4-BE49-F238E27FC236}">
                <a16:creationId xmlns:a16="http://schemas.microsoft.com/office/drawing/2014/main" id="{8AB7CAE1-C4A2-498B-9BBD-6F6C1622FBAC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20757" y="1858617"/>
            <a:ext cx="11502886" cy="4144618"/>
          </a:xfrm>
        </p:spPr>
        <p:txBody>
          <a:bodyPr/>
          <a:lstStyle>
            <a:lvl1pPr>
              <a:buClr>
                <a:schemeClr val="tx1"/>
              </a:buClr>
              <a:defRPr/>
            </a:lvl1pPr>
            <a:lvl2pPr>
              <a:buClr>
                <a:schemeClr val="tx1"/>
              </a:buClr>
              <a:defRPr/>
            </a:lvl2pPr>
            <a:lvl3pPr>
              <a:buClr>
                <a:schemeClr val="tx1"/>
              </a:buClr>
              <a:defRPr/>
            </a:lvl3pPr>
            <a:lvl4pPr>
              <a:buClr>
                <a:schemeClr val="tx1"/>
              </a:buClr>
              <a:defRPr/>
            </a:lvl4pPr>
            <a:lvl5pPr>
              <a:buClr>
                <a:schemeClr val="tx1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CA7EFF53-4527-4AAC-AA9D-200B18E091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757" y="266527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26819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F227664-BFE4-462C-ADCE-DE004913FB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2" y="333"/>
            <a:ext cx="12190815" cy="6857333"/>
          </a:xfrm>
          <a:prstGeom prst="rect">
            <a:avLst/>
          </a:prstGeom>
        </p:spPr>
      </p:pic>
      <p:sp>
        <p:nvSpPr>
          <p:cNvPr id="15" name="Content Placeholder 11">
            <a:extLst>
              <a:ext uri="{FF2B5EF4-FFF2-40B4-BE49-F238E27FC236}">
                <a16:creationId xmlns:a16="http://schemas.microsoft.com/office/drawing/2014/main" id="{1E842A64-984A-4CDD-9813-3A56F4F37A50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20757" y="1858617"/>
            <a:ext cx="11502886" cy="4144618"/>
          </a:xfrm>
        </p:spPr>
        <p:txBody>
          <a:bodyPr/>
          <a:lstStyle>
            <a:lvl1pPr>
              <a:buClr>
                <a:schemeClr val="tx1"/>
              </a:buClr>
              <a:defRPr/>
            </a:lvl1pPr>
            <a:lvl2pPr>
              <a:buClr>
                <a:schemeClr val="tx1"/>
              </a:buClr>
              <a:defRPr/>
            </a:lvl2pPr>
            <a:lvl3pPr>
              <a:buClr>
                <a:schemeClr val="tx1"/>
              </a:buClr>
              <a:defRPr/>
            </a:lvl3pPr>
            <a:lvl4pPr>
              <a:buClr>
                <a:schemeClr val="tx1"/>
              </a:buClr>
              <a:defRPr/>
            </a:lvl4pPr>
            <a:lvl5pPr>
              <a:buClr>
                <a:schemeClr val="tx1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88C96BE3-15A2-4014-BAA8-E21906BC1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757" y="191983"/>
            <a:ext cx="10515600" cy="1325563"/>
          </a:xfrm>
        </p:spPr>
        <p:txBody>
          <a:bodyPr/>
          <a:lstStyle>
            <a:lvl1pPr>
              <a:defRPr>
                <a:solidFill>
                  <a:srgbClr val="DAE5F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30119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diagram&#10;&#10;Description automatically generated">
            <a:extLst>
              <a:ext uri="{FF2B5EF4-FFF2-40B4-BE49-F238E27FC236}">
                <a16:creationId xmlns:a16="http://schemas.microsoft.com/office/drawing/2014/main" id="{19A58F0E-529F-4BD6-BCB7-3C6160F4ECE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12189291" cy="6858000"/>
          </a:xfrm>
          <a:prstGeom prst="rect">
            <a:avLst/>
          </a:prstGeom>
        </p:spPr>
      </p:pic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1B6D8872-6EED-4EE1-AC40-653CD6A497B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80254" y="3051486"/>
            <a:ext cx="5327650" cy="755027"/>
          </a:xfrm>
        </p:spPr>
        <p:txBody>
          <a:bodyPr>
            <a:noAutofit/>
          </a:bodyPr>
          <a:lstStyle>
            <a:lvl1pPr marL="0" indent="0" algn="ctr">
              <a:buNone/>
              <a:defRPr sz="4000">
                <a:solidFill>
                  <a:srgbClr val="DAE5F3"/>
                </a:solidFill>
              </a:defRPr>
            </a:lvl1pPr>
          </a:lstStyle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074810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5EB4C16-9E87-40E2-A2DA-B27375AF9770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2" y="428"/>
            <a:ext cx="12190476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575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9" r:id="rId3"/>
    <p:sldLayoutId id="2147483650" r:id="rId4"/>
    <p:sldLayoutId id="2147483655" r:id="rId5"/>
    <p:sldLayoutId id="2147483657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8F499C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8F499C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8F499C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8F499C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8F499C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F3FB98A-6509-4BFB-9862-B65EB5885B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88827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71A2939-6532-459E-9602-C01B25928620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20757" y="2199735"/>
            <a:ext cx="11502886" cy="3803499"/>
          </a:xfrm>
        </p:spPr>
        <p:txBody>
          <a:bodyPr/>
          <a:lstStyle/>
          <a:p>
            <a:pPr algn="ctr">
              <a:buClr>
                <a:schemeClr val="accent2"/>
              </a:buClr>
            </a:pPr>
            <a:r>
              <a:rPr lang="en-US" sz="2800" b="1" dirty="0">
                <a:solidFill>
                  <a:srgbClr val="413B3A"/>
                </a:solidFill>
              </a:rPr>
              <a:t>Speaker name and credentials</a:t>
            </a:r>
          </a:p>
          <a:p>
            <a:pPr algn="ctr">
              <a:buClr>
                <a:schemeClr val="accent2"/>
              </a:buClr>
            </a:pPr>
            <a:r>
              <a:rPr lang="en-US" sz="2800" b="1" dirty="0">
                <a:solidFill>
                  <a:srgbClr val="413B3A"/>
                </a:solidFill>
              </a:rPr>
              <a:t>Your professional title</a:t>
            </a:r>
          </a:p>
          <a:p>
            <a:pPr algn="ctr">
              <a:buClr>
                <a:schemeClr val="accent2"/>
              </a:buClr>
            </a:pPr>
            <a:r>
              <a:rPr lang="en-US" sz="2800" b="1" dirty="0">
                <a:solidFill>
                  <a:srgbClr val="413B3A"/>
                </a:solidFill>
              </a:rPr>
              <a:t>Your institution or company</a:t>
            </a:r>
          </a:p>
          <a:p>
            <a:pPr algn="ctr">
              <a:buClr>
                <a:schemeClr val="accent2"/>
              </a:buClr>
            </a:pPr>
            <a:r>
              <a:rPr lang="en-US" sz="2800" b="1" dirty="0">
                <a:solidFill>
                  <a:srgbClr val="413B3A"/>
                </a:solidFill>
              </a:rPr>
              <a:t>Your city and country</a:t>
            </a:r>
          </a:p>
          <a:p>
            <a:pPr algn="ctr">
              <a:buClr>
                <a:schemeClr val="accent2"/>
              </a:buClr>
            </a:pPr>
            <a:endParaRPr lang="en-US" b="1" dirty="0">
              <a:solidFill>
                <a:srgbClr val="413B3A"/>
              </a:solidFill>
            </a:endParaRPr>
          </a:p>
          <a:p>
            <a:pPr algn="ctr">
              <a:buClr>
                <a:schemeClr val="accent2"/>
              </a:buClr>
            </a:pPr>
            <a:r>
              <a:rPr lang="en-US" b="1" dirty="0">
                <a:solidFill>
                  <a:srgbClr val="413B3A"/>
                </a:solidFill>
              </a:rPr>
              <a:t>Nothing to disclose (if applicable)</a:t>
            </a:r>
            <a:endParaRPr lang="en-US" sz="2800" b="1" dirty="0">
              <a:solidFill>
                <a:srgbClr val="413B3A"/>
              </a:solidFill>
            </a:endParaRPr>
          </a:p>
          <a:p>
            <a:endParaRPr lang="en-GB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46163921-775C-429E-80EA-A30E249111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808493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B50B788-6299-41FC-9242-8CAA5953F9FE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A4E1C0AA-A933-4929-B241-B00127AD0C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Disclosure: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EE74D64-798B-483C-9F34-9681EC9D29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1527942"/>
              </p:ext>
            </p:extLst>
          </p:nvPr>
        </p:nvGraphicFramePr>
        <p:xfrm>
          <a:off x="1844341" y="2926764"/>
          <a:ext cx="7806580" cy="1784409"/>
        </p:xfrm>
        <a:graphic>
          <a:graphicData uri="http://schemas.openxmlformats.org/drawingml/2006/table">
            <a:tbl>
              <a:tblPr/>
              <a:tblGrid>
                <a:gridCol w="1553547">
                  <a:extLst>
                    <a:ext uri="{9D8B030D-6E8A-4147-A177-3AD203B41FA5}">
                      <a16:colId xmlns:a16="http://schemas.microsoft.com/office/drawing/2014/main" val="1847095858"/>
                    </a:ext>
                  </a:extLst>
                </a:gridCol>
                <a:gridCol w="841505">
                  <a:extLst>
                    <a:ext uri="{9D8B030D-6E8A-4147-A177-3AD203B41FA5}">
                      <a16:colId xmlns:a16="http://schemas.microsoft.com/office/drawing/2014/main" val="2564001035"/>
                    </a:ext>
                  </a:extLst>
                </a:gridCol>
                <a:gridCol w="970968">
                  <a:extLst>
                    <a:ext uri="{9D8B030D-6E8A-4147-A177-3AD203B41FA5}">
                      <a16:colId xmlns:a16="http://schemas.microsoft.com/office/drawing/2014/main" val="1638505798"/>
                    </a:ext>
                  </a:extLst>
                </a:gridCol>
                <a:gridCol w="621420">
                  <a:extLst>
                    <a:ext uri="{9D8B030D-6E8A-4147-A177-3AD203B41FA5}">
                      <a16:colId xmlns:a16="http://schemas.microsoft.com/office/drawing/2014/main" val="3058001697"/>
                    </a:ext>
                  </a:extLst>
                </a:gridCol>
                <a:gridCol w="673204">
                  <a:extLst>
                    <a:ext uri="{9D8B030D-6E8A-4147-A177-3AD203B41FA5}">
                      <a16:colId xmlns:a16="http://schemas.microsoft.com/office/drawing/2014/main" val="4183424755"/>
                    </a:ext>
                  </a:extLst>
                </a:gridCol>
                <a:gridCol w="647312">
                  <a:extLst>
                    <a:ext uri="{9D8B030D-6E8A-4147-A177-3AD203B41FA5}">
                      <a16:colId xmlns:a16="http://schemas.microsoft.com/office/drawing/2014/main" val="2892238856"/>
                    </a:ext>
                  </a:extLst>
                </a:gridCol>
                <a:gridCol w="763828">
                  <a:extLst>
                    <a:ext uri="{9D8B030D-6E8A-4147-A177-3AD203B41FA5}">
                      <a16:colId xmlns:a16="http://schemas.microsoft.com/office/drawing/2014/main" val="428728517"/>
                    </a:ext>
                  </a:extLst>
                </a:gridCol>
                <a:gridCol w="660258">
                  <a:extLst>
                    <a:ext uri="{9D8B030D-6E8A-4147-A177-3AD203B41FA5}">
                      <a16:colId xmlns:a16="http://schemas.microsoft.com/office/drawing/2014/main" val="1355478915"/>
                    </a:ext>
                  </a:extLst>
                </a:gridCol>
                <a:gridCol w="1074538">
                  <a:extLst>
                    <a:ext uri="{9D8B030D-6E8A-4147-A177-3AD203B41FA5}">
                      <a16:colId xmlns:a16="http://schemas.microsoft.com/office/drawing/2014/main" val="2715496801"/>
                    </a:ext>
                  </a:extLst>
                </a:gridCol>
              </a:tblGrid>
              <a:tr h="66722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Company Name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Honoraria/ Expenses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Consulting/ Advisory Board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Funded Research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Royalties/ Patent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Stock Options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Ownership/ Equity Position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Employee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Other           (please specify)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6230807"/>
                  </a:ext>
                </a:extLst>
              </a:tr>
              <a:tr h="21936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Example: company XYZ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2776138"/>
                  </a:ext>
                </a:extLst>
              </a:tr>
              <a:tr h="21936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1789353"/>
                  </a:ext>
                </a:extLst>
              </a:tr>
              <a:tr h="21936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0522826"/>
                  </a:ext>
                </a:extLst>
              </a:tr>
              <a:tr h="23060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5314220"/>
                  </a:ext>
                </a:extLst>
              </a:tr>
              <a:tr h="228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7128905"/>
                  </a:ext>
                </a:extLst>
              </a:tr>
            </a:tbl>
          </a:graphicData>
        </a:graphic>
      </p:graphicFrame>
      <p:graphicFrame>
        <p:nvGraphicFramePr>
          <p:cNvPr id="5" name="Content Placeholder 11">
            <a:extLst>
              <a:ext uri="{FF2B5EF4-FFF2-40B4-BE49-F238E27FC236}">
                <a16:creationId xmlns:a16="http://schemas.microsoft.com/office/drawing/2014/main" id="{A53DE554-AE33-4A2B-A25F-50797DE8C5A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796594"/>
              </p:ext>
            </p:extLst>
          </p:nvPr>
        </p:nvGraphicFramePr>
        <p:xfrm>
          <a:off x="1844341" y="2029847"/>
          <a:ext cx="4592865" cy="630390"/>
        </p:xfrm>
        <a:graphic>
          <a:graphicData uri="http://schemas.openxmlformats.org/drawingml/2006/table">
            <a:tbl>
              <a:tblPr/>
              <a:tblGrid>
                <a:gridCol w="553525">
                  <a:extLst>
                    <a:ext uri="{9D8B030D-6E8A-4147-A177-3AD203B41FA5}">
                      <a16:colId xmlns:a16="http://schemas.microsoft.com/office/drawing/2014/main" val="1411216035"/>
                    </a:ext>
                  </a:extLst>
                </a:gridCol>
                <a:gridCol w="4039340">
                  <a:extLst>
                    <a:ext uri="{9D8B030D-6E8A-4147-A177-3AD203B41FA5}">
                      <a16:colId xmlns:a16="http://schemas.microsoft.com/office/drawing/2014/main" val="385727360"/>
                    </a:ext>
                  </a:extLst>
                </a:gridCol>
              </a:tblGrid>
              <a:tr h="31519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No, nothing to disclose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50890054"/>
                  </a:ext>
                </a:extLst>
              </a:tr>
              <a:tr h="31519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Yes, please specify: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052986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977104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34499B-3A7F-4A22-8F8B-0468218E9F3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latin typeface="Museo 500" panose="02000000000000000000" pitchFamily="50" charset="0"/>
              </a:rPr>
              <a:t>THANK YOU!</a:t>
            </a:r>
            <a:endParaRPr lang="en-GB" dirty="0">
              <a:latin typeface="Museo 500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80780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Custom 1">
      <a:majorFont>
        <a:latin typeface="Regular"/>
        <a:ea typeface=""/>
        <a:cs typeface=""/>
      </a:majorFont>
      <a:minorFont>
        <a:latin typeface="Regula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ID xmlns="eb3f7de7-c935-4ca6-a12c-1f73773710ec" xsi:nil="true"/>
    <KenesDocumentTypeId xmlns="eb3f7de7-c935-4ca6-a12c-1f73773710ec" xsi:nil="true"/>
    <Confidential1 xmlns="eb3f7de7-c935-4ca6-a12c-1f73773710ec">false</Confidential1>
    <Final xmlns="eb3f7de7-c935-4ca6-a12c-1f73773710ec">false</Final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Kenes Document" ma:contentTypeID="0x01010037EA2DD516505C4D92B92F8677CFB68500391A7D10ECA73F458C72F4438D603D8D" ma:contentTypeVersion="10" ma:contentTypeDescription="" ma:contentTypeScope="" ma:versionID="446c748acdd826b70f194923579215fa">
  <xsd:schema xmlns:xsd="http://www.w3.org/2001/XMLSchema" xmlns:xs="http://www.w3.org/2001/XMLSchema" xmlns:p="http://schemas.microsoft.com/office/2006/metadata/properties" xmlns:ns2="eb3f7de7-c935-4ca6-a12c-1f73773710ec" xmlns:ns3="cd5529ce-bb1f-41a1-8669-df7ede4742f6" targetNamespace="http://schemas.microsoft.com/office/2006/metadata/properties" ma:root="true" ma:fieldsID="0b2339ea8a4775538e64bc3bd05027ee" ns2:_="" ns3:_="">
    <xsd:import namespace="eb3f7de7-c935-4ca6-a12c-1f73773710ec"/>
    <xsd:import namespace="cd5529ce-bb1f-41a1-8669-df7ede4742f6"/>
    <xsd:element name="properties">
      <xsd:complexType>
        <xsd:sequence>
          <xsd:element name="documentManagement">
            <xsd:complexType>
              <xsd:all>
                <xsd:element ref="ns2:FolderID" minOccurs="0"/>
                <xsd:element ref="ns2:KenesDocumentTypeId" minOccurs="0"/>
                <xsd:element ref="ns2:Confidential1" minOccurs="0"/>
                <xsd:element ref="ns2:Final" minOccurs="0"/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3f7de7-c935-4ca6-a12c-1f73773710ec" elementFormDefault="qualified">
    <xsd:import namespace="http://schemas.microsoft.com/office/2006/documentManagement/types"/>
    <xsd:import namespace="http://schemas.microsoft.com/office/infopath/2007/PartnerControls"/>
    <xsd:element name="FolderID" ma:index="2" nillable="true" ma:displayName="FolderID" ma:list="{62b5239b-3564-444d-88a9-03f6d13d411f}" ma:internalName="FolderID" ma:showField="Title" ma:web="eb3f7de7-c935-4ca6-a12c-1f73773710ec">
      <xsd:simpleType>
        <xsd:restriction base="dms:Lookup"/>
      </xsd:simpleType>
    </xsd:element>
    <xsd:element name="KenesDocumentTypeId" ma:index="3" nillable="true" ma:displayName="KenesDocumentTypeId" ma:list="{5ca2ab15-5c4e-45db-95e6-5cb4dd45d1b1}" ma:internalName="KenesDocumentTypeId" ma:showField="Title" ma:web="eb3f7de7-c935-4ca6-a12c-1f73773710ec">
      <xsd:simpleType>
        <xsd:restriction base="dms:Lookup"/>
      </xsd:simpleType>
    </xsd:element>
    <xsd:element name="Confidential1" ma:index="4" nillable="true" ma:displayName="Confidential" ma:default="0" ma:internalName="Confidential1">
      <xsd:simpleType>
        <xsd:restriction base="dms:Boolean"/>
      </xsd:simpleType>
    </xsd:element>
    <xsd:element name="Final" ma:index="5" nillable="true" ma:displayName="Final" ma:default="0" ma:internalName="Final">
      <xsd:simpleType>
        <xsd:restriction base="dms:Boolean"/>
      </xsd:simpleType>
    </xsd:element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d5529ce-bb1f-41a1-8669-df7ede4742f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4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5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9" nillable="true" ma:displayName="Tags" ma:internalName="MediaServiceAutoTags" ma:readOnly="true">
      <xsd:simpleType>
        <xsd:restriction base="dms:Text"/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  <xsd:element name="MediaServiceOCR" ma:index="2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1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B9B03FD-F2AB-4094-B5F5-EB8F1B705EB4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purl.org/dc/dcmitype/"/>
    <ds:schemaRef ds:uri="cd5529ce-bb1f-41a1-8669-df7ede4742f6"/>
    <ds:schemaRef ds:uri="eb3f7de7-c935-4ca6-a12c-1f73773710ec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A36CFD03-4657-41A7-9297-702D3CD5292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b3f7de7-c935-4ca6-a12c-1f73773710ec"/>
    <ds:schemaRef ds:uri="cd5529ce-bb1f-41a1-8669-df7ede4742f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9008142-DB20-4CAB-AA83-FC599215FEE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211</TotalTime>
  <Words>115</Words>
  <Application>Microsoft Office PowerPoint</Application>
  <PresentationFormat>Widescreen</PresentationFormat>
  <Paragraphs>66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Calibri</vt:lpstr>
      <vt:lpstr>Museo 500</vt:lpstr>
      <vt:lpstr>Museo 700</vt:lpstr>
      <vt:lpstr>Regular</vt:lpstr>
      <vt:lpstr>Office Theme</vt:lpstr>
      <vt:lpstr>PowerPoint Presentation</vt:lpstr>
      <vt:lpstr>PowerPoint Presentation</vt:lpstr>
      <vt:lpstr>Disclosure:</vt:lpstr>
      <vt:lpstr>PowerPoint Presentation</vt:lpstr>
    </vt:vector>
  </TitlesOfParts>
  <Company>Hewlett 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Stoyanova, Veliana</dc:creator>
  <cp:lastModifiedBy>Mariya Georgieva</cp:lastModifiedBy>
  <cp:revision>33</cp:revision>
  <dcterms:created xsi:type="dcterms:W3CDTF">2020-01-24T18:05:45Z</dcterms:created>
  <dcterms:modified xsi:type="dcterms:W3CDTF">2022-04-18T16:30:35Z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0x01010037EA2DD516505C4D92B92F8677CFB68500391A7D10ECA73F458C72F4438D603D8D</vt:lpwstr>
  </property>
</Properties>
</file>